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4000" cy="684032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Экран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c11_066</dc:creator>
  <cp:lastModifiedBy>c11_066</cp:lastModifiedBy>
  <cp:revision>1</cp:revision>
  <dcterms:created xsi:type="dcterms:W3CDTF">2021-04-07T12:01:58Z</dcterms:created>
  <dcterms:modified xsi:type="dcterms:W3CDTF">2021-04-07T12:04:46Z</dcterms:modified>
</cp:coreProperties>
</file>